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7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4" r:id="rId8"/>
    <p:sldId id="262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A9DF-6C11-473C-AD64-212C01BA4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AC2BE-5D04-415A-B0C2-041E7914A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87AE9-2C32-4E33-BF43-FD7F707BB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B53D-9DCD-4474-8AC5-67C274AC1C3B}" type="datetimeFigureOut">
              <a:rPr lang="en-IN" smtClean="0"/>
              <a:t>03-07-2020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34E7C-4844-4C60-9912-FF2491F9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EAEC9-A89E-48D2-BBD8-FFF0D27B6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C8EE7-FD28-49B8-9D87-EEEE084BE5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9462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3E0E6-7DCD-488E-82EC-A739FBA7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94937-6084-4073-8EF4-2400FBE5B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4BE00-46B2-4FA6-AABD-A53C556BF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B53D-9DCD-4474-8AC5-67C274AC1C3B}" type="datetimeFigureOut">
              <a:rPr lang="en-IN" smtClean="0"/>
              <a:t>03-07-2020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7C71B-6229-4146-87B8-E16EE6DB2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74A5D-92E8-4E3D-A301-DEF72B521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C8EE7-FD28-49B8-9D87-EEEE084BE5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908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C98027-217A-4FA1-8D45-A142A3BE6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B3B29-C11E-44EE-B3E5-461E7C57D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67785-E48D-487D-8296-2F547BC1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B53D-9DCD-4474-8AC5-67C274AC1C3B}" type="datetimeFigureOut">
              <a:rPr lang="en-IN" smtClean="0"/>
              <a:t>03-07-2020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DD775-193A-4EA2-9A3B-9AB14C044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8DCA5-5354-4A2A-ACC1-BB113658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C8EE7-FD28-49B8-9D87-EEEE084BE5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846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171E6-CCE6-4373-9772-854D246D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CB464-6272-47DC-95A2-0BDDCFD0C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F9F2E-A4E8-4DAA-9211-682B71539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B53D-9DCD-4474-8AC5-67C274AC1C3B}" type="datetimeFigureOut">
              <a:rPr lang="en-IN" smtClean="0"/>
              <a:t>03-07-2020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434D5-A82F-4BC3-9250-D3E6CA70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6CDE6-FA30-4396-838C-83D09A37C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C8EE7-FD28-49B8-9D87-EEEE084BE5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863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27D9-786E-4F9D-9197-84F8C57C5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3744F-418C-4225-8133-25A4CEAE7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BB110-6A61-46F0-B9A7-851854906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B53D-9DCD-4474-8AC5-67C274AC1C3B}" type="datetimeFigureOut">
              <a:rPr lang="en-IN" smtClean="0"/>
              <a:t>03-07-2020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42B32-2E95-40C1-AE66-F8D88660E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D1F22-DA3F-43EC-9BC5-BFBBBEC70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C8EE7-FD28-49B8-9D87-EEEE084BE5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955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E7EC-9408-40DB-B23B-F9D2BEC3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B0E08-0CA4-4F53-BE6F-2342D91F9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FB9FE-E1B3-4B02-B4F6-B1C6CA517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5C5BE-E0B1-4260-A9DA-C8CEE6DC7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B53D-9DCD-4474-8AC5-67C274AC1C3B}" type="datetimeFigureOut">
              <a:rPr lang="en-IN" smtClean="0"/>
              <a:t>03-07-2020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F9CB0-BD12-4D64-8E0A-A67217A35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5CCCA-49F2-4341-907E-9102D342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C8EE7-FD28-49B8-9D87-EEEE084BE5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945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1CEA6-AACC-4041-8C02-F0F793586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B7B6E-71F5-45E1-B1C3-C6C4AC0F8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C348F-B92A-4720-A199-7678350C8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571980-D7E3-48CD-8DC5-1B41131F5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ED291E-9018-4737-A2B5-109B1E755F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F1B272-9563-4DAE-8FE0-28B551EB3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B53D-9DCD-4474-8AC5-67C274AC1C3B}" type="datetimeFigureOut">
              <a:rPr lang="en-IN" smtClean="0"/>
              <a:t>03-07-2020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229630-02D2-4003-AEE7-B5E6E8D8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5C553D-623B-4539-A143-E7ECC4A41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C8EE7-FD28-49B8-9D87-EEEE084BE5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328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92F63-53B0-44DE-9901-B2323B2C6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3513BD-E927-4AF5-A101-85F9182B6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B53D-9DCD-4474-8AC5-67C274AC1C3B}" type="datetimeFigureOut">
              <a:rPr lang="en-IN" smtClean="0"/>
              <a:t>03-07-2020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5F163-7984-4111-A81A-6CDEA340F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9BBB8-344A-4F84-B488-C3C6540C6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C8EE7-FD28-49B8-9D87-EEEE084BE5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603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8249B3-7971-4F33-8D41-EB41D2FA1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B53D-9DCD-4474-8AC5-67C274AC1C3B}" type="datetimeFigureOut">
              <a:rPr lang="en-IN" smtClean="0"/>
              <a:t>03-07-2020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25A1FE-B923-41A1-B6CA-E97F8CF29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3D2B9-313E-41CB-82A8-0950D8AC2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C8EE7-FD28-49B8-9D87-EEEE084BE5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296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70FCB-8043-4495-BCED-5A2AF4328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8FEFC-2051-495E-A18E-01D4DDDDA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EAE68-6EFA-47FC-8C15-DE0345B938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3FD31-00B8-4258-9F50-3AD8349DB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B53D-9DCD-4474-8AC5-67C274AC1C3B}" type="datetimeFigureOut">
              <a:rPr lang="en-IN" smtClean="0"/>
              <a:t>03-07-2020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68583-8792-4FFA-9911-EC2FC5EF7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8B215-D9F6-4124-A7F7-C7C913387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C8EE7-FD28-49B8-9D87-EEEE084BE5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390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87BE-7986-4D13-97D7-7309F8FFE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FFD828-A750-4346-810F-6F9EA58196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10632-A418-49A6-B9FD-371524E2F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F1732-BA8F-4A99-A828-6A1D498FC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3B53D-9DCD-4474-8AC5-67C274AC1C3B}" type="datetimeFigureOut">
              <a:rPr lang="en-IN" smtClean="0"/>
              <a:t>03-07-2020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CF6E9-5973-4314-B560-869105665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CDC08-DA22-496C-BC3F-40A01E3A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C8EE7-FD28-49B8-9D87-EEEE084BE5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99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721EF7-E335-4A13-A44B-1F95406E3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07332-6A81-4C6E-B22C-EE80DD769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092DE-4663-4F65-9692-980071508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3B53D-9DCD-4474-8AC5-67C274AC1C3B}" type="datetimeFigureOut">
              <a:rPr lang="en-IN" smtClean="0"/>
              <a:t>03-07-2020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A5A85-3965-409D-BCF0-979FD16F1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17A88-636F-40B9-87D3-0B1339655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C8EE7-FD28-49B8-9D87-EEEE084BE5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55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48996"/>
            <a:ext cx="9144000" cy="65502"/>
          </a:xfrm>
        </p:spPr>
        <p:txBody>
          <a:bodyPr>
            <a:normAutofit fontScale="90000"/>
          </a:bodyPr>
          <a:lstStyle/>
          <a:p>
            <a:r>
              <a:rPr lang="en-IN" dirty="0"/>
              <a:t>TEAM-07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649338"/>
            <a:ext cx="9144000" cy="4666004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IN" dirty="0"/>
              <a:t>API and database:</a:t>
            </a:r>
          </a:p>
          <a:p>
            <a:pPr algn="l"/>
            <a:r>
              <a:rPr lang="en-IN" dirty="0"/>
              <a:t>Vishal   Chandra </a:t>
            </a:r>
            <a:r>
              <a:rPr lang="en-IN" dirty="0" err="1"/>
              <a:t>jongoni</a:t>
            </a:r>
            <a:r>
              <a:rPr lang="en-IN" dirty="0"/>
              <a:t>            </a:t>
            </a:r>
            <a:r>
              <a:rPr lang="en-IN" dirty="0" err="1"/>
              <a:t>cse</a:t>
            </a:r>
            <a:r>
              <a:rPr lang="en-IN" dirty="0"/>
              <a:t>           3/4</a:t>
            </a:r>
          </a:p>
          <a:p>
            <a:pPr algn="l"/>
            <a:r>
              <a:rPr lang="en-IN" dirty="0" err="1"/>
              <a:t>Vidyadhar</a:t>
            </a:r>
            <a:r>
              <a:rPr lang="en-IN" dirty="0"/>
              <a:t>   </a:t>
            </a:r>
            <a:r>
              <a:rPr lang="en-IN" dirty="0" err="1"/>
              <a:t>pogul</a:t>
            </a:r>
            <a:r>
              <a:rPr lang="en-IN" dirty="0"/>
              <a:t>                        </a:t>
            </a:r>
            <a:r>
              <a:rPr lang="en-IN" dirty="0" err="1"/>
              <a:t>cse</a:t>
            </a:r>
            <a:r>
              <a:rPr lang="en-IN" dirty="0"/>
              <a:t>           3/4</a:t>
            </a:r>
          </a:p>
          <a:p>
            <a:pPr algn="l"/>
            <a:endParaRPr lang="en-IN" dirty="0"/>
          </a:p>
          <a:p>
            <a:pPr algn="l"/>
            <a:r>
              <a:rPr lang="en-IN" dirty="0"/>
              <a:t>Web application:</a:t>
            </a:r>
          </a:p>
          <a:p>
            <a:pPr algn="l"/>
            <a:r>
              <a:rPr lang="en-IN" dirty="0"/>
              <a:t> </a:t>
            </a:r>
            <a:r>
              <a:rPr lang="en-IN" dirty="0" err="1"/>
              <a:t>Sirnam</a:t>
            </a:r>
            <a:r>
              <a:rPr lang="en-IN" dirty="0"/>
              <a:t> </a:t>
            </a:r>
            <a:r>
              <a:rPr lang="en-IN" dirty="0" err="1"/>
              <a:t>Sanjana</a:t>
            </a:r>
            <a:r>
              <a:rPr lang="en-IN" dirty="0"/>
              <a:t>                           </a:t>
            </a:r>
            <a:r>
              <a:rPr lang="en-IN" dirty="0" err="1"/>
              <a:t>cse</a:t>
            </a:r>
            <a:r>
              <a:rPr lang="en-IN" dirty="0"/>
              <a:t>          2/4</a:t>
            </a:r>
          </a:p>
          <a:p>
            <a:pPr algn="l"/>
            <a:r>
              <a:rPr lang="en-IN" dirty="0" err="1"/>
              <a:t>Hyndevi</a:t>
            </a:r>
            <a:r>
              <a:rPr lang="en-IN" dirty="0"/>
              <a:t>  </a:t>
            </a:r>
            <a:r>
              <a:rPr lang="en-IN" dirty="0" err="1"/>
              <a:t>Deshmukh</a:t>
            </a:r>
            <a:r>
              <a:rPr lang="en-IN" dirty="0"/>
              <a:t>                    </a:t>
            </a:r>
            <a:r>
              <a:rPr lang="en-IN" dirty="0" err="1"/>
              <a:t>cse</a:t>
            </a:r>
            <a:r>
              <a:rPr lang="en-IN" dirty="0"/>
              <a:t>          1/4</a:t>
            </a:r>
          </a:p>
          <a:p>
            <a:pPr algn="l"/>
            <a:r>
              <a:rPr lang="en-IN" dirty="0"/>
              <a:t>Surya </a:t>
            </a:r>
            <a:r>
              <a:rPr lang="en-IN" dirty="0" err="1"/>
              <a:t>mahati</a:t>
            </a:r>
            <a:r>
              <a:rPr lang="en-IN" dirty="0"/>
              <a:t>                                </a:t>
            </a:r>
            <a:r>
              <a:rPr lang="en-IN" dirty="0" err="1"/>
              <a:t>cse</a:t>
            </a:r>
            <a:r>
              <a:rPr lang="en-IN" dirty="0"/>
              <a:t>          1/4</a:t>
            </a:r>
          </a:p>
          <a:p>
            <a:pPr algn="l"/>
            <a:endParaRPr lang="en-IN" dirty="0"/>
          </a:p>
          <a:p>
            <a:pPr algn="l"/>
            <a:r>
              <a:rPr lang="en-IN" dirty="0"/>
              <a:t>Mobile application:</a:t>
            </a:r>
          </a:p>
          <a:p>
            <a:pPr algn="l"/>
            <a:r>
              <a:rPr lang="en-IN" dirty="0" err="1"/>
              <a:t>Keerthi</a:t>
            </a:r>
            <a:r>
              <a:rPr lang="en-IN" dirty="0"/>
              <a:t>   </a:t>
            </a:r>
            <a:r>
              <a:rPr lang="en-IN" dirty="0" err="1"/>
              <a:t>Boya</a:t>
            </a:r>
            <a:r>
              <a:rPr lang="en-IN" dirty="0"/>
              <a:t>                               </a:t>
            </a:r>
            <a:r>
              <a:rPr lang="en-IN" dirty="0" err="1"/>
              <a:t>cse</a:t>
            </a:r>
            <a:r>
              <a:rPr lang="en-IN" dirty="0"/>
              <a:t>           2/4</a:t>
            </a:r>
          </a:p>
          <a:p>
            <a:pPr algn="l"/>
            <a:r>
              <a:rPr lang="en-IN" dirty="0" err="1"/>
              <a:t>Lavanya</a:t>
            </a:r>
            <a:r>
              <a:rPr lang="en-IN" dirty="0"/>
              <a:t>   </a:t>
            </a:r>
            <a:r>
              <a:rPr lang="en-IN" dirty="0" err="1"/>
              <a:t>gandla</a:t>
            </a:r>
            <a:r>
              <a:rPr lang="en-IN" dirty="0"/>
              <a:t>                           </a:t>
            </a:r>
            <a:r>
              <a:rPr lang="en-IN" dirty="0" err="1"/>
              <a:t>cse</a:t>
            </a:r>
            <a:r>
              <a:rPr lang="en-IN" dirty="0"/>
              <a:t>           2/4</a:t>
            </a:r>
          </a:p>
          <a:p>
            <a:pPr algn="l"/>
            <a:r>
              <a:rPr lang="en-IN" dirty="0" err="1"/>
              <a:t>Saloni</a:t>
            </a:r>
            <a:r>
              <a:rPr lang="en-IN" dirty="0"/>
              <a:t>    </a:t>
            </a:r>
            <a:r>
              <a:rPr lang="en-IN" dirty="0" err="1"/>
              <a:t>dayal</a:t>
            </a:r>
            <a:r>
              <a:rPr lang="en-IN" dirty="0"/>
              <a:t>                                </a:t>
            </a:r>
            <a:r>
              <a:rPr lang="en-IN" dirty="0" err="1"/>
              <a:t>cse</a:t>
            </a:r>
            <a:r>
              <a:rPr lang="en-IN" dirty="0"/>
              <a:t>           1/4</a:t>
            </a:r>
          </a:p>
        </p:txBody>
      </p:sp>
    </p:spTree>
    <p:extLst>
      <p:ext uri="{BB962C8B-B14F-4D97-AF65-F5344CB8AC3E}">
        <p14:creationId xmlns:p14="http://schemas.microsoft.com/office/powerpoint/2010/main" val="2951713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2A37B2-55F2-4AD7-9448-2A5C7AF4A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1" t="22136" r="35424" b="6407"/>
          <a:stretch/>
        </p:blipFill>
        <p:spPr>
          <a:xfrm>
            <a:off x="5868140" y="1768877"/>
            <a:ext cx="5131293" cy="47299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07A724-F398-4368-B7B7-4D22C6C9C7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" t="45695" r="81866" b="5114"/>
          <a:stretch/>
        </p:blipFill>
        <p:spPr>
          <a:xfrm>
            <a:off x="3107183" y="1865620"/>
            <a:ext cx="2611926" cy="4412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3415C4-07B4-4A6A-BC00-28FEED6608AF}"/>
              </a:ext>
            </a:extLst>
          </p:cNvPr>
          <p:cNvSpPr txBox="1"/>
          <p:nvPr/>
        </p:nvSpPr>
        <p:spPr>
          <a:xfrm>
            <a:off x="541537" y="363984"/>
            <a:ext cx="5131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FLASK RESTful APIS and </a:t>
            </a:r>
            <a:r>
              <a:rPr lang="en-US" sz="2800" dirty="0" err="1"/>
              <a:t>Databse</a:t>
            </a:r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6A398-DA67-4547-8D01-7891195DA482}"/>
              </a:ext>
            </a:extLst>
          </p:cNvPr>
          <p:cNvSpPr txBox="1"/>
          <p:nvPr/>
        </p:nvSpPr>
        <p:spPr>
          <a:xfrm>
            <a:off x="541538" y="1136343"/>
            <a:ext cx="228156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This module defines the API calls by executing the required queries and return the data.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written in Flask with the help of restful </a:t>
            </a:r>
            <a:r>
              <a:rPr lang="en-US" dirty="0" err="1"/>
              <a:t>api’s</a:t>
            </a:r>
            <a:r>
              <a:rPr lang="en-US" dirty="0"/>
              <a:t> and the database used is MySQL.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Postman tool is used to test these API calls.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515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BE9591-235C-4653-9ABA-87F15BA5C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904" y="1053120"/>
            <a:ext cx="2333625" cy="1285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E2ED49-B1E6-4E5D-8EF6-805D8D3FF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529" y="809625"/>
            <a:ext cx="2228850" cy="200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647A23-F381-4B72-A7AC-92999C8FB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6365" y="666109"/>
            <a:ext cx="2238375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53D1B5-5996-4D66-A614-61C1ED90A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548" y="4124966"/>
            <a:ext cx="2171700" cy="2381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99F4A3-26F8-4214-A334-077F5D912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379" y="4439291"/>
            <a:ext cx="1981200" cy="1752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F6B826-2814-4B66-8C1F-47E5CB58210E}"/>
              </a:ext>
            </a:extLst>
          </p:cNvPr>
          <p:cNvSpPr txBox="1"/>
          <p:nvPr/>
        </p:nvSpPr>
        <p:spPr>
          <a:xfrm flipH="1">
            <a:off x="506026" y="666109"/>
            <a:ext cx="381739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database has 5 tables(admin, </a:t>
            </a:r>
            <a:r>
              <a:rPr lang="en-US" dirty="0" err="1"/>
              <a:t>userslogin</a:t>
            </a:r>
            <a:r>
              <a:rPr lang="en-US" dirty="0"/>
              <a:t>, </a:t>
            </a:r>
            <a:r>
              <a:rPr lang="en-US" dirty="0" err="1"/>
              <a:t>clubsregistered</a:t>
            </a:r>
            <a:r>
              <a:rPr lang="en-US" dirty="0"/>
              <a:t>, </a:t>
            </a:r>
            <a:r>
              <a:rPr lang="en-US" dirty="0" err="1"/>
              <a:t>eventsregistered</a:t>
            </a:r>
            <a:r>
              <a:rPr lang="en-US" dirty="0"/>
              <a:t>, </a:t>
            </a:r>
            <a:r>
              <a:rPr lang="en-US" dirty="0" err="1"/>
              <a:t>studentsregistered</a:t>
            </a:r>
            <a:r>
              <a:rPr lang="en-US" dirty="0"/>
              <a:t>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admin table has </a:t>
            </a:r>
            <a:r>
              <a:rPr lang="en-US" dirty="0" err="1"/>
              <a:t>loginid</a:t>
            </a:r>
            <a:r>
              <a:rPr lang="en-US" dirty="0"/>
              <a:t> as primary key.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userslogin</a:t>
            </a:r>
            <a:r>
              <a:rPr lang="en-US" dirty="0"/>
              <a:t> table has </a:t>
            </a:r>
            <a:r>
              <a:rPr lang="en-US" dirty="0" err="1"/>
              <a:t>rollno</a:t>
            </a:r>
            <a:r>
              <a:rPr lang="en-US" dirty="0"/>
              <a:t> as primary key.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clubsregistered</a:t>
            </a:r>
            <a:r>
              <a:rPr lang="en-US" dirty="0"/>
              <a:t> table has club name as primary key.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eventsregistered</a:t>
            </a:r>
            <a:r>
              <a:rPr lang="en-US" dirty="0"/>
              <a:t> table has </a:t>
            </a:r>
            <a:r>
              <a:rPr lang="en-US" dirty="0" err="1"/>
              <a:t>eventname</a:t>
            </a:r>
            <a:r>
              <a:rPr lang="en-US" dirty="0"/>
              <a:t> as primary key and club name as a foreign key.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students registered table has </a:t>
            </a:r>
            <a:r>
              <a:rPr lang="en-US" dirty="0" err="1"/>
              <a:t>eventname</a:t>
            </a:r>
            <a:r>
              <a:rPr lang="en-US" dirty="0"/>
              <a:t> as foreign key.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201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A96E86-B3AA-427A-9D80-3B30E18865C8}"/>
              </a:ext>
            </a:extLst>
          </p:cNvPr>
          <p:cNvSpPr txBox="1"/>
          <p:nvPr/>
        </p:nvSpPr>
        <p:spPr>
          <a:xfrm>
            <a:off x="3746377" y="1384915"/>
            <a:ext cx="34978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 THANKS</a:t>
            </a:r>
          </a:p>
          <a:p>
            <a:endParaRPr lang="en-IN" sz="3600" dirty="0"/>
          </a:p>
          <a:p>
            <a:r>
              <a:rPr lang="en-IN" sz="3600" dirty="0"/>
              <a:t>  Any questions?</a:t>
            </a:r>
          </a:p>
          <a:p>
            <a:endParaRPr lang="en-IN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DB8B0D-5EAF-4075-AB42-303F3141C47E}"/>
              </a:ext>
            </a:extLst>
          </p:cNvPr>
          <p:cNvSpPr txBox="1"/>
          <p:nvPr/>
        </p:nvSpPr>
        <p:spPr>
          <a:xfrm>
            <a:off x="2849731" y="5473085"/>
            <a:ext cx="5717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Special thanks to our project mentor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Sriram </a:t>
            </a:r>
            <a:r>
              <a:rPr lang="en-IN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Valiveti</a:t>
            </a:r>
            <a:endParaRPr lang="en-IN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/>
              <a:t>       for his guidance throughout the program.</a:t>
            </a:r>
          </a:p>
        </p:txBody>
      </p:sp>
    </p:spTree>
    <p:extLst>
      <p:ext uri="{BB962C8B-B14F-4D97-AF65-F5344CB8AC3E}">
        <p14:creationId xmlns:p14="http://schemas.microsoft.com/office/powerpoint/2010/main" val="2964275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7298"/>
            <a:ext cx="10515600" cy="506546"/>
          </a:xfrm>
        </p:spPr>
        <p:txBody>
          <a:bodyPr>
            <a:normAutofit fontScale="90000"/>
          </a:bodyPr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859" y="750100"/>
            <a:ext cx="11080335" cy="5990602"/>
          </a:xfrm>
        </p:spPr>
        <p:txBody>
          <a:bodyPr>
            <a:normAutofit fontScale="47500" lnSpcReduction="20000"/>
          </a:bodyPr>
          <a:lstStyle/>
          <a:p>
            <a:r>
              <a:rPr lang="en-US" b="1" dirty="0"/>
              <a:t>Events App excluding </a:t>
            </a:r>
            <a:r>
              <a:rPr lang="en-US" b="1" dirty="0" err="1"/>
              <a:t>shruthi</a:t>
            </a:r>
            <a:r>
              <a:rPr lang="en-US" b="1" dirty="0"/>
              <a:t> </a:t>
            </a:r>
            <a:r>
              <a:rPr lang="en-US" b="1" dirty="0" err="1"/>
              <a:t>sudhee</a:t>
            </a:r>
            <a:endParaRPr lang="en-US" b="1" dirty="0"/>
          </a:p>
          <a:p>
            <a:r>
              <a:rPr lang="en-US" dirty="0"/>
              <a:t>- login</a:t>
            </a:r>
          </a:p>
          <a:p>
            <a:r>
              <a:rPr lang="en-US" dirty="0"/>
              <a:t>- Register club with app details like head, description</a:t>
            </a:r>
          </a:p>
          <a:p>
            <a:r>
              <a:rPr lang="en-US" dirty="0"/>
              <a:t>- Admin manual verification required</a:t>
            </a:r>
          </a:p>
          <a:p>
            <a:r>
              <a:rPr lang="en-US" dirty="0"/>
              <a:t>- Schedule an event (upload info regarding an event - </a:t>
            </a:r>
            <a:r>
              <a:rPr lang="en-US" dirty="0" err="1"/>
              <a:t>dates,description,participation</a:t>
            </a:r>
            <a:r>
              <a:rPr lang="en-US" dirty="0"/>
              <a:t> criteria, cert</a:t>
            </a:r>
          </a:p>
          <a:p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- Provide </a:t>
            </a:r>
            <a:r>
              <a:rPr lang="en-US" dirty="0" err="1"/>
              <a:t>reg</a:t>
            </a:r>
            <a:r>
              <a:rPr lang="en-US" dirty="0"/>
              <a:t> forms</a:t>
            </a:r>
          </a:p>
          <a:p>
            <a:r>
              <a:rPr lang="en-US" dirty="0"/>
              <a:t>- add/delete/modify events</a:t>
            </a:r>
          </a:p>
          <a:p>
            <a:r>
              <a:rPr lang="en-US" b="1" dirty="0"/>
              <a:t>- END USERS - ONLY VIEWERS</a:t>
            </a:r>
          </a:p>
          <a:p>
            <a:r>
              <a:rPr lang="en-US" dirty="0"/>
              <a:t>- Login with roll no</a:t>
            </a:r>
          </a:p>
          <a:p>
            <a:r>
              <a:rPr lang="en-US" dirty="0"/>
              <a:t>- View events in upcoming and ongoing and past fashion</a:t>
            </a:r>
          </a:p>
          <a:p>
            <a:r>
              <a:rPr lang="en-US" dirty="0"/>
              <a:t>- Can enroll to an event through </a:t>
            </a:r>
            <a:r>
              <a:rPr lang="en-US" dirty="0" err="1"/>
              <a:t>reg</a:t>
            </a:r>
            <a:r>
              <a:rPr lang="en-US" dirty="0"/>
              <a:t> forms</a:t>
            </a:r>
          </a:p>
          <a:p>
            <a:r>
              <a:rPr lang="en-US" dirty="0"/>
              <a:t>- View enrolled/interested events in my events part</a:t>
            </a:r>
          </a:p>
          <a:p>
            <a:r>
              <a:rPr lang="en-US" dirty="0"/>
              <a:t>- Reminder about registered event (1 day prior and on the day 9am -default )</a:t>
            </a:r>
          </a:p>
          <a:p>
            <a:r>
              <a:rPr lang="en-US" dirty="0"/>
              <a:t>- Change settings - user info, reminder timings, unroll</a:t>
            </a:r>
          </a:p>
          <a:p>
            <a:r>
              <a:rPr lang="en-US" dirty="0"/>
              <a:t>- Provide means to text the club head (club page)</a:t>
            </a:r>
          </a:p>
          <a:p>
            <a:r>
              <a:rPr lang="en-US" b="1" dirty="0"/>
              <a:t>- ADMIN MODULE</a:t>
            </a:r>
          </a:p>
          <a:p>
            <a:r>
              <a:rPr lang="en-US" dirty="0"/>
              <a:t>- login</a:t>
            </a:r>
          </a:p>
          <a:p>
            <a:r>
              <a:rPr lang="en-US" dirty="0"/>
              <a:t>- Allow/ deny permission to clubs</a:t>
            </a:r>
          </a:p>
          <a:p>
            <a:r>
              <a:rPr lang="en-US" dirty="0"/>
              <a:t>- View club page content- request to delete through message/ delete content(event)</a:t>
            </a:r>
          </a:p>
          <a:p>
            <a:r>
              <a:rPr lang="en-US" dirty="0"/>
              <a:t>- View DB tables, insert/modify/delete info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23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4554"/>
          </a:xfrm>
        </p:spPr>
        <p:txBody>
          <a:bodyPr>
            <a:normAutofit fontScale="90000"/>
          </a:bodyPr>
          <a:lstStyle/>
          <a:p>
            <a:r>
              <a:rPr lang="en-IN" dirty="0"/>
              <a:t>Technical Details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97308"/>
            <a:ext cx="10515600" cy="52796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Hardware Requirements</a:t>
            </a:r>
          </a:p>
          <a:p>
            <a:r>
              <a:rPr lang="en-IN" dirty="0"/>
              <a:t>Laptop/PC with a minimum of 4GB RAM</a:t>
            </a:r>
          </a:p>
          <a:p>
            <a:r>
              <a:rPr lang="en-IN" dirty="0"/>
              <a:t>Smart phones with android based OS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Software Requirements</a:t>
            </a:r>
          </a:p>
          <a:p>
            <a:pPr fontAlgn="base"/>
            <a:r>
              <a:rPr lang="en-IN" dirty="0"/>
              <a:t>Python latest version</a:t>
            </a:r>
          </a:p>
          <a:p>
            <a:pPr fontAlgn="base"/>
            <a:r>
              <a:rPr lang="en-IN" dirty="0" err="1"/>
              <a:t>Django</a:t>
            </a:r>
            <a:r>
              <a:rPr lang="en-IN" dirty="0"/>
              <a:t>(python web framework)</a:t>
            </a:r>
          </a:p>
          <a:p>
            <a:pPr fontAlgn="base"/>
            <a:r>
              <a:rPr lang="en-IN" dirty="0" err="1"/>
              <a:t>Mysql</a:t>
            </a:r>
            <a:r>
              <a:rPr lang="en-IN" dirty="0"/>
              <a:t> </a:t>
            </a:r>
          </a:p>
          <a:p>
            <a:pPr fontAlgn="base"/>
            <a:r>
              <a:rPr lang="en-IN" dirty="0"/>
              <a:t>Flask(python web framework)</a:t>
            </a:r>
          </a:p>
          <a:p>
            <a:pPr fontAlgn="base"/>
            <a:r>
              <a:rPr lang="en-IN" dirty="0"/>
              <a:t>Postman tool</a:t>
            </a:r>
          </a:p>
          <a:p>
            <a:pPr fontAlgn="base"/>
            <a:r>
              <a:rPr lang="en-IN" dirty="0"/>
              <a:t>Android Studio</a:t>
            </a:r>
          </a:p>
          <a:p>
            <a:pPr fontAlgn="base"/>
            <a:r>
              <a:rPr lang="en-IN" dirty="0"/>
              <a:t>Java</a:t>
            </a:r>
          </a:p>
          <a:p>
            <a:pPr fontAlgn="base"/>
            <a:r>
              <a:rPr lang="en-IN" dirty="0" err="1"/>
              <a:t>HTML,CSS,Bootstrap,Javascript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4488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C225-4A76-442C-BCE8-6A336D0B7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299" y="168677"/>
            <a:ext cx="10359501" cy="443876"/>
          </a:xfrm>
        </p:spPr>
        <p:txBody>
          <a:bodyPr>
            <a:normAutofit/>
          </a:bodyPr>
          <a:lstStyle/>
          <a:p>
            <a:r>
              <a:rPr lang="en-US" sz="2000" b="1" dirty="0"/>
              <a:t>Use Case Diagram:</a:t>
            </a:r>
            <a:endParaRPr lang="en-IN" sz="20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277817-F385-4400-9169-CFD527F5B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90" y="612552"/>
            <a:ext cx="7253056" cy="5632895"/>
          </a:xfrm>
        </p:spPr>
      </p:pic>
    </p:spTree>
    <p:extLst>
      <p:ext uri="{BB962C8B-B14F-4D97-AF65-F5344CB8AC3E}">
        <p14:creationId xmlns:p14="http://schemas.microsoft.com/office/powerpoint/2010/main" val="1260861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773" y="230819"/>
            <a:ext cx="9345227" cy="319597"/>
          </a:xfrm>
        </p:spPr>
        <p:txBody>
          <a:bodyPr>
            <a:noAutofit/>
          </a:bodyPr>
          <a:lstStyle/>
          <a:p>
            <a:r>
              <a:rPr lang="en-US" sz="2000" b="1" dirty="0"/>
              <a:t>Activity Diagram for our web application</a:t>
            </a:r>
            <a:endParaRPr lang="en-IN" sz="2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br>
              <a:rPr lang="en-IN" dirty="0"/>
            </a:br>
            <a:r>
              <a:rPr lang="en-IN" dirty="0"/>
              <a:t>     </a:t>
            </a:r>
            <a:r>
              <a:rPr lang="en-IN"/>
              <a:t> 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D44336-0F7F-4655-AE6B-4A96F75C6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1" y="761357"/>
            <a:ext cx="9813144" cy="609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13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DF20BB-9366-48A9-94EF-5C129BEB3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77" y="1083096"/>
            <a:ext cx="5795342" cy="51813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A26CB4-4731-473D-9B89-4493AA0BE9FD}"/>
              </a:ext>
            </a:extLst>
          </p:cNvPr>
          <p:cNvSpPr txBox="1"/>
          <p:nvPr/>
        </p:nvSpPr>
        <p:spPr>
          <a:xfrm>
            <a:off x="3346438" y="310719"/>
            <a:ext cx="6975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Activity Diagram for our Mobile application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0458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4945C7-A0A7-4469-8C25-072CE4664A6F}"/>
              </a:ext>
            </a:extLst>
          </p:cNvPr>
          <p:cNvSpPr txBox="1"/>
          <p:nvPr/>
        </p:nvSpPr>
        <p:spPr>
          <a:xfrm>
            <a:off x="2565646" y="1420427"/>
            <a:ext cx="7483875" cy="3894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Our Solution Contains three modules:</a:t>
            </a:r>
          </a:p>
          <a:p>
            <a:endParaRPr lang="en-US" sz="32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Web Application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Mobile Application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Rest APIs and Database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081302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am_07_website_demo_video">
            <a:hlinkClick r:id="" action="ppaction://media"/>
            <a:extLst>
              <a:ext uri="{FF2B5EF4-FFF2-40B4-BE49-F238E27FC236}">
                <a16:creationId xmlns:a16="http://schemas.microsoft.com/office/drawing/2014/main" id="{CA8BC86C-A3E9-47B4-8CBB-F757F03787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93616" y="559470"/>
            <a:ext cx="8294702" cy="57390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11C086-C67B-4D8B-8E92-11855344EE00}"/>
              </a:ext>
            </a:extLst>
          </p:cNvPr>
          <p:cNvSpPr txBox="1"/>
          <p:nvPr/>
        </p:nvSpPr>
        <p:spPr>
          <a:xfrm>
            <a:off x="363984" y="958788"/>
            <a:ext cx="260115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This module is used by admin and club heads.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It is used by admin to accept or deny club registrations and view or delete any database entries.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used by the club heads to create and manage their events.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It’s built using Django framework and HTML, CSS, JavaScript, Bootstrap.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01CAA-7BEA-4FBE-BD72-89049DF4908C}"/>
              </a:ext>
            </a:extLst>
          </p:cNvPr>
          <p:cNvSpPr txBox="1"/>
          <p:nvPr/>
        </p:nvSpPr>
        <p:spPr>
          <a:xfrm>
            <a:off x="603682" y="63139"/>
            <a:ext cx="5992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Application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63305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2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biteventsappvideo">
            <a:hlinkClick r:id="" action="ppaction://media"/>
            <a:extLst>
              <a:ext uri="{FF2B5EF4-FFF2-40B4-BE49-F238E27FC236}">
                <a16:creationId xmlns:a16="http://schemas.microsoft.com/office/drawing/2014/main" id="{734B81A6-6198-49D1-A8AA-D89147C02D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49374" y="597116"/>
            <a:ext cx="3526885" cy="60345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F55BB-BD85-4C2B-88E1-DFD322747BA0}"/>
              </a:ext>
            </a:extLst>
          </p:cNvPr>
          <p:cNvSpPr txBox="1"/>
          <p:nvPr/>
        </p:nvSpPr>
        <p:spPr>
          <a:xfrm>
            <a:off x="790112" y="226302"/>
            <a:ext cx="6019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Mobile Application</a:t>
            </a:r>
            <a:endParaRPr lang="en-IN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2F602-0282-4CB5-87B1-0E62D9E027DC}"/>
              </a:ext>
            </a:extLst>
          </p:cNvPr>
          <p:cNvSpPr txBox="1"/>
          <p:nvPr/>
        </p:nvSpPr>
        <p:spPr>
          <a:xfrm>
            <a:off x="861134" y="1181891"/>
            <a:ext cx="52348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This module is used by end users(students) to view the past, ongoing or upcoming events and register accordingly.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can also view their registered events and get a notification to them one day prior to its start date.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Android using Java is used to develop this application.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62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8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</TotalTime>
  <Words>563</Words>
  <Application>Microsoft Office PowerPoint</Application>
  <PresentationFormat>Widescreen</PresentationFormat>
  <Paragraphs>97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TEAM-07</vt:lpstr>
      <vt:lpstr>Problem Statement</vt:lpstr>
      <vt:lpstr>Technical Details </vt:lpstr>
      <vt:lpstr>Use Case Diagram:</vt:lpstr>
      <vt:lpstr>Activity Diagram for our web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Events</dc:title>
  <dc:creator>Windows User</dc:creator>
  <cp:lastModifiedBy>Vidyadhar Pogul</cp:lastModifiedBy>
  <cp:revision>18</cp:revision>
  <dcterms:created xsi:type="dcterms:W3CDTF">2020-06-22T09:57:24Z</dcterms:created>
  <dcterms:modified xsi:type="dcterms:W3CDTF">2020-07-03T17:18:23Z</dcterms:modified>
</cp:coreProperties>
</file>